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qfXLeOlywqDO2+Ur5E67m8YKb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-108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6391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/>
        </p:nvSpPr>
        <p:spPr>
          <a:xfrm>
            <a:off x="735350" y="202875"/>
            <a:ext cx="7029600" cy="18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HEGIFTOM 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Workshop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29 Nov 2021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72800" y="13680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29850" y="2489279"/>
            <a:ext cx="70620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en-US" sz="4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 Discussion </a:t>
            </a:r>
            <a:r>
              <a:rPr lang="en-US" sz="43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Slides</a:t>
            </a:r>
            <a:r>
              <a:rPr lang="en-US" sz="43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3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6250" y="86175"/>
            <a:ext cx="14668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b="1" dirty="0">
                <a:solidFill>
                  <a:srgbClr val="002060"/>
                </a:solidFill>
              </a:rPr>
              <a:t>HEGIFTOM: </a:t>
            </a:r>
            <a:r>
              <a:rPr lang="en-US" b="1" dirty="0" err="1" smtClean="0">
                <a:solidFill>
                  <a:srgbClr val="002060"/>
                </a:solidFill>
              </a:rPr>
              <a:t>Intercomparison</a:t>
            </a:r>
            <a:r>
              <a:rPr lang="en-US" b="1" dirty="0" smtClean="0">
                <a:solidFill>
                  <a:srgbClr val="002060"/>
                </a:solidFill>
              </a:rPr>
              <a:t> studies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271642" y="861955"/>
            <a:ext cx="8670644" cy="3803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dirty="0" smtClean="0">
                <a:solidFill>
                  <a:srgbClr val="002060"/>
                </a:solidFill>
              </a:rPr>
              <a:t>Plans for </a:t>
            </a:r>
            <a:r>
              <a:rPr lang="en-US" sz="2000" b="1" dirty="0" err="1" smtClean="0">
                <a:solidFill>
                  <a:srgbClr val="002060"/>
                </a:solidFill>
              </a:rPr>
              <a:t>intercomparison</a:t>
            </a:r>
            <a:r>
              <a:rPr lang="en-US" sz="2000" b="1" dirty="0" smtClean="0">
                <a:solidFill>
                  <a:srgbClr val="002060"/>
                </a:solidFill>
              </a:rPr>
              <a:t> studies?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dirty="0" smtClean="0">
                <a:solidFill>
                  <a:srgbClr val="002060"/>
                </a:solidFill>
              </a:rPr>
              <a:t>Is/are a common approach/tools/guidelines needed for such </a:t>
            </a:r>
            <a:r>
              <a:rPr lang="en-US" sz="2000" b="1" dirty="0" err="1" smtClean="0">
                <a:solidFill>
                  <a:srgbClr val="002060"/>
                </a:solidFill>
              </a:rPr>
              <a:t>intercomparison</a:t>
            </a:r>
            <a:r>
              <a:rPr lang="en-US" sz="2000" b="1" dirty="0" smtClean="0">
                <a:solidFill>
                  <a:srgbClr val="002060"/>
                </a:solidFill>
              </a:rPr>
              <a:t> studies? If yes, which?</a:t>
            </a:r>
            <a:endParaRPr sz="20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HEGIFTOM: </a:t>
            </a:r>
            <a:r>
              <a:rPr lang="en-US" dirty="0" err="1" smtClean="0"/>
              <a:t>Intercomparison</a:t>
            </a:r>
            <a:r>
              <a:rPr lang="en-US" dirty="0" smtClean="0"/>
              <a:t> studies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b="1">
                <a:solidFill>
                  <a:srgbClr val="002060"/>
                </a:solidFill>
              </a:rPr>
              <a:t>HEGIFTOM: External consistency discussion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271642" y="935919"/>
            <a:ext cx="8670644" cy="3803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Consistency in the use of use of </a:t>
            </a:r>
            <a:r>
              <a:rPr lang="en-US" sz="20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meteo</a:t>
            </a: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data to convert instrument’s “natural” coordinates to common coordinates. How?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tropopause height definition! How?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boundary layer height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tropospheric ozone column extent vs. averaging kernels.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Vertical smoothing of ground-based measurements when </a:t>
            </a:r>
            <a:r>
              <a:rPr lang="en-US" sz="2000" b="1" i="0" u="none" strike="noStrike" cap="none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                    compared </a:t>
            </a: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to satellite retrievals.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Identical air masses (e.g. IAGOS vs. </a:t>
            </a:r>
            <a:r>
              <a:rPr lang="en-US" sz="20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ozonesondes</a:t>
            </a:r>
            <a:r>
              <a:rPr lang="en-US" sz="2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2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/>
              <a:t>In terms of harmonization, Is HEGIFTOM focus WG expecting to provide a common code or algorithm to determine t</a:t>
            </a:r>
            <a:r>
              <a:rPr lang="en-US" sz="800"/>
              <a:t>he </a:t>
            </a:r>
            <a:r>
              <a:rPr lang="en-US" sz="1000"/>
              <a:t>tropopause from ozonesondes?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BL heights: Can Luis produce a BL height similarly to his other met proxies with JETPAC?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What is the definition of the boundary layer height?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External consistency discussion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102432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163</Words>
  <Application>Microsoft Office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HEGIFTOM: Intercomparison studies</vt:lpstr>
      <vt:lpstr>HEGIFTOM: Intercomparison studies</vt:lpstr>
      <vt:lpstr>HEGIFTOM: External consistency discussion</vt:lpstr>
      <vt:lpstr>HEGIFTOM: External consistency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Roeland Van Malderen</dc:creator>
  <cp:lastModifiedBy>Roeland Van Malderen</cp:lastModifiedBy>
  <cp:revision>2</cp:revision>
  <dcterms:modified xsi:type="dcterms:W3CDTF">2021-11-26T09:20:37Z</dcterms:modified>
</cp:coreProperties>
</file>