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86" r:id="rId2"/>
    <p:sldId id="817" r:id="rId3"/>
    <p:sldId id="812" r:id="rId4"/>
    <p:sldId id="805" r:id="rId5"/>
    <p:sldId id="813" r:id="rId6"/>
    <p:sldId id="814" r:id="rId7"/>
    <p:sldId id="815" r:id="rId8"/>
    <p:sldId id="816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006600"/>
    <a:srgbClr val="0099CC"/>
    <a:srgbClr val="3366CC"/>
    <a:srgbClr val="FFFFFF"/>
    <a:srgbClr val="FF9900"/>
    <a:srgbClr val="FEFBCE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1" autoAdjust="0"/>
    <p:restoredTop sz="89907" autoAdjust="0"/>
  </p:normalViewPr>
  <p:slideViewPr>
    <p:cSldViewPr>
      <p:cViewPr varScale="1">
        <p:scale>
          <a:sx n="68" d="100"/>
          <a:sy n="68" d="100"/>
        </p:scale>
        <p:origin x="42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D581A10-228C-4416-B560-235956AE1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32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9FDDCC4-D4D1-417C-8E08-5D0517E25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6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583B0AD3-D225-4EFC-B5AD-1E78C1E68574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7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8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1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73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1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1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0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85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68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10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0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96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82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18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08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77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68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3"/>
          <p:cNvSpPr>
            <a:spLocks noChangeShapeType="1"/>
          </p:cNvSpPr>
          <p:nvPr userDrawn="1"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7" name="Rectangle 20"/>
          <p:cNvSpPr>
            <a:spLocks noChangeArrowheads="1"/>
          </p:cNvSpPr>
          <p:nvPr/>
        </p:nvSpPr>
        <p:spPr bwMode="auto">
          <a:xfrm>
            <a:off x="4623906" y="6551455"/>
            <a:ext cx="2920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i="1" dirty="0">
                <a:solidFill>
                  <a:srgbClr val="0000FF"/>
                </a:solidFill>
                <a:latin typeface="Arial" charset="0"/>
              </a:rPr>
              <a:t>TOAR-II / HEGIFTOM Telecon, August 30, 2022</a:t>
            </a:r>
            <a:endParaRPr lang="en-US" altLang="en-US" sz="1000" i="1" dirty="0">
              <a:solidFill>
                <a:srgbClr val="0000FF"/>
              </a:solidFill>
              <a:latin typeface="Tahoma" pitchFamily="34" charset="0"/>
            </a:endParaRPr>
          </a:p>
        </p:txBody>
      </p:sp>
      <p:pic>
        <p:nvPicPr>
          <p:cNvPr id="1028" name="Picture 30" descr="nasa_logo(220x220)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152400"/>
            <a:ext cx="5842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Thierry\My_Files\My_Docs\NDACC_logo_from_PPT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7" y="171450"/>
            <a:ext cx="7112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4982159" y="3696401"/>
            <a:ext cx="1770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i="1" u="sng" dirty="0"/>
              <a:t>Thierry Leblanc</a:t>
            </a:r>
            <a:endParaRPr lang="en-US" altLang="en-US" i="1" dirty="0"/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3581400" y="4305634"/>
            <a:ext cx="48365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200" i="1" dirty="0"/>
              <a:t>Jet Propulsion Laboratory, California Institute of Technology</a:t>
            </a:r>
          </a:p>
          <a:p>
            <a:pPr algn="ctr" eaLnBrk="1" hangingPunct="1"/>
            <a:r>
              <a:rPr lang="en-US" altLang="en-US" sz="1200" i="1" dirty="0"/>
              <a:t>Wrightwood, CA USA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3697359" y="2438400"/>
            <a:ext cx="4339650" cy="7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800" dirty="0"/>
              <a:t>HEGIFTOM Meeting</a:t>
            </a:r>
          </a:p>
          <a:p>
            <a:pPr algn="ctr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800" dirty="0"/>
              <a:t>Lidar “Internal Consistency” Update</a:t>
            </a: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17503C1A-0497-4F98-ADF7-DCAEB53FDAA5}"/>
              </a:ext>
            </a:extLst>
          </p:cNvPr>
          <p:cNvSpPr/>
          <p:nvPr/>
        </p:nvSpPr>
        <p:spPr>
          <a:xfrm>
            <a:off x="4343400" y="5867400"/>
            <a:ext cx="3276600" cy="3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</a:pPr>
            <a:r>
              <a:rPr lang="en-US" sz="1000" spc="-1" dirty="0"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© 2022 California Institute of Technology</a:t>
            </a:r>
            <a:br>
              <a:rPr lang="en-US" sz="1000" spc="-1" dirty="0"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</a:br>
            <a:r>
              <a:rPr lang="en-US" sz="1000" spc="-1" dirty="0"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Government sponsorship acknowledged</a:t>
            </a:r>
            <a:endParaRPr lang="en-US" sz="18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D606E0-84B6-480C-A740-D84285055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102" y="217536"/>
            <a:ext cx="6459910" cy="36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Verdana" pitchFamily="34" charset="0"/>
              </a:rPr>
              <a:t>What is HEGIFTOM’s “Internal Consistency” for Lidar?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99BB0-B7DB-4208-B756-57940472B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427846"/>
            <a:ext cx="9167061" cy="309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It means “To create homogenized datasets out of the “normal” or “historical” datasets,</a:t>
            </a:r>
          </a:p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With as much standardization features and traceable information as possible”</a:t>
            </a:r>
          </a:p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endParaRPr lang="en-US" altLang="en-US" sz="1600" dirty="0">
              <a:solidFill>
                <a:srgbClr val="000000"/>
              </a:solidFill>
              <a:latin typeface="Verdana" pitchFamily="34" charset="0"/>
            </a:endParaRPr>
          </a:p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Applicability:</a:t>
            </a:r>
          </a:p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TMF Tropospheric ozone lidar (TMTOL)</a:t>
            </a:r>
          </a:p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OHP tropospheric ozone lidar (OHP O3T)</a:t>
            </a:r>
          </a:p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Maybe… Reunion Island tropospheric ozone lidar (REU O3T)</a:t>
            </a:r>
          </a:p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Maybe… some more tropospheric ozone lidars (not “long-term”) (TOLNet)</a:t>
            </a:r>
          </a:p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Maybe… some stratospheric ozone lidars as well… (TMSOL, OHP O3S, HOHP, MLSOL)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04F4D-30FE-43DD-ADB4-810D1CB15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43784"/>
            <a:ext cx="5068824" cy="68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Tools for homogenization:</a:t>
            </a:r>
          </a:p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GLASS Centralized Processing developed at JPL</a:t>
            </a:r>
          </a:p>
        </p:txBody>
      </p:sp>
    </p:spTree>
    <p:extLst>
      <p:ext uri="{BB962C8B-B14F-4D97-AF65-F5344CB8AC3E}">
        <p14:creationId xmlns:p14="http://schemas.microsoft.com/office/powerpoint/2010/main" val="5563698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0" y="240909"/>
            <a:ext cx="5059398" cy="36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Verdana" pitchFamily="34" charset="0"/>
              </a:rPr>
              <a:t>Homogenization Progress as of Sept 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FA7D44-7BFF-44B6-9C62-494D3E11E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806235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57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EA2C52-64D4-42CC-B8D1-198B6124B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93" y="914400"/>
            <a:ext cx="8106229" cy="5486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1D45D4-1494-4DA7-8A6D-185B9D73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40909"/>
            <a:ext cx="5332357" cy="36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Verdana" pitchFamily="34" charset="0"/>
              </a:rPr>
              <a:t>Homogenization Progress as of August 2022</a:t>
            </a:r>
          </a:p>
        </p:txBody>
      </p:sp>
    </p:spTree>
    <p:extLst>
      <p:ext uri="{BB962C8B-B14F-4D97-AF65-F5344CB8AC3E}">
        <p14:creationId xmlns:p14="http://schemas.microsoft.com/office/powerpoint/2010/main" val="19507794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97EBD2-1C49-42EE-AED7-6349B066B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887" y="217536"/>
            <a:ext cx="7986289" cy="36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Verdana" pitchFamily="34" charset="0"/>
              </a:rPr>
              <a:t>Difference GLASS (homogenized) vs. LidAna (historical) 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06A12-A6E8-41EE-A842-A9D9BE9FE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24584"/>
            <a:ext cx="6358128" cy="47762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6CE6C1-A7F6-4A8B-86E1-96EB0CAC3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073" y="1082125"/>
            <a:ext cx="4241226" cy="3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TMF Tropospheric Ozone Lidar (TMTOL)</a:t>
            </a:r>
          </a:p>
        </p:txBody>
      </p:sp>
    </p:spTree>
    <p:extLst>
      <p:ext uri="{BB962C8B-B14F-4D97-AF65-F5344CB8AC3E}">
        <p14:creationId xmlns:p14="http://schemas.microsoft.com/office/powerpoint/2010/main" val="37832030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769BC6-330C-4C3B-85D5-0C8639835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56" y="1694688"/>
            <a:ext cx="6419088" cy="47061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59ADC4-F062-4BC5-9818-D11E82B4A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344" y="217536"/>
            <a:ext cx="7703391" cy="36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Verdana" pitchFamily="34" charset="0"/>
              </a:rPr>
              <a:t>Difference TMF Tropospheric (TMTOL) vs. Stratospheric (TMSOL)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4B11C-34A6-49F6-811E-DC1998A20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627" y="1082125"/>
            <a:ext cx="3958135" cy="3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GLASS Processing, both instruments</a:t>
            </a:r>
          </a:p>
        </p:txBody>
      </p:sp>
    </p:spTree>
    <p:extLst>
      <p:ext uri="{BB962C8B-B14F-4D97-AF65-F5344CB8AC3E}">
        <p14:creationId xmlns:p14="http://schemas.microsoft.com/office/powerpoint/2010/main" val="8831477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25FE8-B72A-4D1C-9DCC-726A2B26A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56" y="1612392"/>
            <a:ext cx="6419088" cy="47122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D606E0-84B6-480C-A740-D84285055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775" y="217536"/>
            <a:ext cx="8384539" cy="36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Verdana" pitchFamily="34" charset="0"/>
              </a:rPr>
              <a:t>Difference TMF Tropospheric (TMTOL) vs. OHP Tropospheric (OHP O3T)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99BB0-B7DB-4208-B756-57940472B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241" y="1082125"/>
            <a:ext cx="7694927" cy="3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GLASS Processing for TMTOL, non-homogenized Processing for OHP O3T</a:t>
            </a:r>
          </a:p>
        </p:txBody>
      </p:sp>
    </p:spTree>
    <p:extLst>
      <p:ext uri="{BB962C8B-B14F-4D97-AF65-F5344CB8AC3E}">
        <p14:creationId xmlns:p14="http://schemas.microsoft.com/office/powerpoint/2010/main" val="13771410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D606E0-84B6-480C-A740-D84285055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907" y="217536"/>
            <a:ext cx="2566280" cy="36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Verdana" pitchFamily="34" charset="0"/>
              </a:rPr>
              <a:t>Take-home message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99BB0-B7DB-4208-B756-57940472B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12332"/>
            <a:ext cx="9979399" cy="26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GLASS (re-)Processing of TMF Tropospheric Ozone Lidar (TMTOL) is still ongoing:</a:t>
            </a:r>
          </a:p>
          <a:p>
            <a:pPr marL="285750" indent="-285750" algn="l" eaLnBrk="1" hangingPunct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Slow process due to (many) various reasons…</a:t>
            </a:r>
          </a:p>
          <a:p>
            <a:pPr marL="285750" indent="-285750" algn="l" eaLnBrk="1" hangingPunct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Years 2018-present available and accessible at NDACC + TOLNet</a:t>
            </a:r>
          </a:p>
          <a:p>
            <a:pPr marL="285750" indent="-285750" algn="l" eaLnBrk="1" hangingPunct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Years 2000-2005 are available but not yet shared at NDACC</a:t>
            </a:r>
          </a:p>
          <a:p>
            <a:pPr marL="285750" indent="-285750" algn="l" eaLnBrk="1" hangingPunct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Years 2006-2012 will be available within 2 months</a:t>
            </a:r>
          </a:p>
          <a:p>
            <a:pPr marL="285750" indent="-285750" algn="l" eaLnBrk="1" hangingPunct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Years 2013-2017 should be available by early 2023 (possibly earlier…)</a:t>
            </a:r>
          </a:p>
          <a:p>
            <a:pPr marL="285750" indent="-285750" algn="l" eaLnBrk="1" hangingPunct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Full homogenized dataset (2000-2017) will be released to complement 2018-present period</a:t>
            </a:r>
            <a:b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when all years are re-processed; Until then, use “Historical” dataset for pre-2018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04F4D-30FE-43DD-ADB4-810D1CB15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26720"/>
            <a:ext cx="9975231" cy="171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GLASS Processing of OHP Tropospheric Ozone Lidar (OHP-O3T) is still pending:</a:t>
            </a:r>
          </a:p>
          <a:p>
            <a:pPr marL="285750" indent="-285750" algn="l" eaLnBrk="1" hangingPunct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Started exchanges with PI Gerard Ancellet</a:t>
            </a:r>
          </a:p>
          <a:p>
            <a:pPr marL="285750" indent="-285750" algn="l" eaLnBrk="1" hangingPunct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Raw data not yet available, but will be available second week of September</a:t>
            </a:r>
          </a:p>
          <a:p>
            <a:pPr marL="285750" indent="-285750" algn="l" eaLnBrk="1" hangingPunct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Thierry will meet Gerard at 2022 NDACC Steering Committee Meeting in Paris in September</a:t>
            </a:r>
          </a:p>
          <a:p>
            <a:pPr marL="285750" indent="-285750" algn="l" eaLnBrk="1" hangingPunct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600" dirty="0">
                <a:solidFill>
                  <a:srgbClr val="000000"/>
                </a:solidFill>
                <a:latin typeface="Verdana" pitchFamily="34" charset="0"/>
              </a:rPr>
              <a:t>Hoping for an homogenized version (2012-present) in early 2023</a:t>
            </a:r>
          </a:p>
        </p:txBody>
      </p:sp>
    </p:spTree>
    <p:extLst>
      <p:ext uri="{BB962C8B-B14F-4D97-AF65-F5344CB8AC3E}">
        <p14:creationId xmlns:p14="http://schemas.microsoft.com/office/powerpoint/2010/main" val="32773031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L_2009">
  <a:themeElements>
    <a:clrScheme name="TL_2009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L_2009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TL_2009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_2009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26294</TotalTime>
  <Words>381</Words>
  <Application>Microsoft Office PowerPoint</Application>
  <PresentationFormat>Widescreen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DejaVu Sans</vt:lpstr>
      <vt:lpstr>Tahoma</vt:lpstr>
      <vt:lpstr>Verdana</vt:lpstr>
      <vt:lpstr>Wingdings</vt:lpstr>
      <vt:lpstr>TL_2009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Thierry Leblanc</dc:creator>
  <cp:lastModifiedBy>Thierry Leblanc</cp:lastModifiedBy>
  <cp:revision>1508</cp:revision>
  <dcterms:created xsi:type="dcterms:W3CDTF">2009-06-03T19:25:50Z</dcterms:created>
  <dcterms:modified xsi:type="dcterms:W3CDTF">2022-08-30T15:17:57Z</dcterms:modified>
</cp:coreProperties>
</file>